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8" r:id="rId4"/>
    <p:sldId id="267" r:id="rId5"/>
    <p:sldId id="258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92"/>
    <p:restoredTop sz="93960"/>
  </p:normalViewPr>
  <p:slideViewPr>
    <p:cSldViewPr snapToGrid="0" snapToObjects="1">
      <p:cViewPr varScale="1">
        <p:scale>
          <a:sx n="70" d="100"/>
          <a:sy n="70" d="100"/>
        </p:scale>
        <p:origin x="32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ga-I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Anti-Abuse Working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Tobias </a:t>
            </a:r>
            <a:r>
              <a:rPr lang="en-US" dirty="0" err="1" smtClean="0"/>
              <a:t>Knecht</a:t>
            </a:r>
            <a:r>
              <a:rPr lang="en-US" dirty="0" smtClean="0"/>
              <a:t> &amp; Brian Nisbet</a:t>
            </a:r>
          </a:p>
          <a:p>
            <a:r>
              <a:rPr lang="en-US" dirty="0" smtClean="0"/>
              <a:t>RIPE 73</a:t>
            </a:r>
          </a:p>
          <a:p>
            <a:r>
              <a:rPr lang="en-US" dirty="0" smtClean="0"/>
              <a:t>Madrid, October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86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Administrative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Welcome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Scribe, Jabber, Stenography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Microphone Etiquette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Approve minutes of RIPE 72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 err="1" smtClean="0"/>
              <a:t>Finalise</a:t>
            </a:r>
            <a:r>
              <a:rPr lang="en-US" sz="4400" dirty="0" smtClean="0"/>
              <a:t> Agenda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 smtClean="0"/>
              <a:t>Code of Conduct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7334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B1. Recent Mailing List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Definition of Abuse</a:t>
            </a:r>
          </a:p>
          <a:p>
            <a:r>
              <a:rPr lang="en-US" sz="4000" dirty="0" smtClean="0"/>
              <a:t>RIPE NCC Contracts</a:t>
            </a:r>
          </a:p>
        </p:txBody>
      </p:sp>
    </p:spTree>
    <p:extLst>
      <p:ext uri="{BB962C8B-B14F-4D97-AF65-F5344CB8AC3E}">
        <p14:creationId xmlns:p14="http://schemas.microsoft.com/office/powerpoint/2010/main" val="313295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2016-01 –  Withdrawn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5557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“</a:t>
            </a:r>
            <a:r>
              <a:rPr lang="en-US" sz="4000" dirty="0" smtClean="0"/>
              <a:t>What </a:t>
            </a:r>
            <a:r>
              <a:rPr lang="en-US" sz="4000" dirty="0"/>
              <a:t>Information We Will And Won't </a:t>
            </a:r>
            <a:r>
              <a:rPr lang="en-US" sz="4000" dirty="0" smtClean="0"/>
              <a:t>Reveal</a:t>
            </a:r>
            <a:r>
              <a:rPr lang="en-US" sz="4000" dirty="0" smtClean="0"/>
              <a:t>"– </a:t>
            </a:r>
            <a:r>
              <a:rPr lang="en-US" sz="4000" dirty="0" err="1" smtClean="0"/>
              <a:t>Athina</a:t>
            </a:r>
            <a:r>
              <a:rPr lang="en-US" sz="4000" dirty="0" smtClean="0"/>
              <a:t> </a:t>
            </a:r>
            <a:r>
              <a:rPr lang="en-US" sz="4000" dirty="0" err="1" smtClean="0"/>
              <a:t>Fragkouli</a:t>
            </a:r>
            <a:r>
              <a:rPr lang="en-US" sz="4000" dirty="0" smtClean="0"/>
              <a:t>, RIPE NCC</a:t>
            </a:r>
          </a:p>
        </p:txBody>
      </p:sp>
    </p:spTree>
    <p:extLst>
      <p:ext uri="{BB962C8B-B14F-4D97-AF65-F5344CB8AC3E}">
        <p14:creationId xmlns:p14="http://schemas.microsoft.com/office/powerpoint/2010/main" val="87284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.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E1. </a:t>
            </a:r>
            <a:r>
              <a:rPr lang="en-US" sz="4000" dirty="0"/>
              <a:t>WHOIS Accuracy and Public </a:t>
            </a:r>
            <a:r>
              <a:rPr lang="en-US" sz="4000" dirty="0" smtClean="0"/>
              <a:t>Safety (</a:t>
            </a:r>
            <a:r>
              <a:rPr lang="en-US" sz="4000" dirty="0" err="1" smtClean="0"/>
              <a:t>Redux</a:t>
            </a:r>
            <a:r>
              <a:rPr lang="en-US" sz="4000" dirty="0"/>
              <a:t>)</a:t>
            </a:r>
            <a:r>
              <a:rPr lang="en-US" sz="4000" dirty="0" smtClean="0"/>
              <a:t>- </a:t>
            </a:r>
            <a:r>
              <a:rPr lang="en-US" sz="4000" dirty="0"/>
              <a:t>Gregory </a:t>
            </a:r>
            <a:r>
              <a:rPr lang="en-US" sz="4000" dirty="0" err="1" smtClean="0"/>
              <a:t>Mounier</a:t>
            </a:r>
            <a:r>
              <a:rPr lang="en-US" sz="4000" dirty="0" smtClean="0"/>
              <a:t>, EC3</a:t>
            </a:r>
            <a:endParaRPr lang="en-US" sz="4000" dirty="0"/>
          </a:p>
          <a:p>
            <a:r>
              <a:rPr lang="en-US" sz="4000" dirty="0" smtClean="0"/>
              <a:t>E2. </a:t>
            </a:r>
            <a:r>
              <a:rPr lang="en-US" sz="4000" dirty="0"/>
              <a:t>Website-Targeted False Content Injection by Network Operators - Gabi </a:t>
            </a:r>
            <a:r>
              <a:rPr lang="en-US" sz="4000" dirty="0" err="1"/>
              <a:t>Nakibly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21801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X. AOB</a:t>
            </a:r>
          </a:p>
          <a:p>
            <a:r>
              <a:rPr lang="en-US" sz="4800" dirty="0" smtClean="0"/>
              <a:t>Z. Agenda for RIPE 74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0361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502</TotalTime>
  <Words>109</Words>
  <Application>Microsoft Macintosh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 Black </vt:lpstr>
      <vt:lpstr>Anti-Abuse Working Group</vt:lpstr>
      <vt:lpstr>A. Administrative Issues</vt:lpstr>
      <vt:lpstr>B1. Recent Mailing List Discussion</vt:lpstr>
      <vt:lpstr>C. Policies</vt:lpstr>
      <vt:lpstr>D. Interactions</vt:lpstr>
      <vt:lpstr>E. Presentation</vt:lpstr>
      <vt:lpstr>PowerPoint Presentation</vt:lpstr>
    </vt:vector>
  </TitlesOfParts>
  <Company>HEAnet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Anti-Abuse Working Group</dc:title>
  <dc:creator>Brian Nisbet</dc:creator>
  <cp:lastModifiedBy>Brian Nisbet</cp:lastModifiedBy>
  <cp:revision>44</cp:revision>
  <dcterms:created xsi:type="dcterms:W3CDTF">2012-04-18T07:33:22Z</dcterms:created>
  <dcterms:modified xsi:type="dcterms:W3CDTF">2016-10-27T08:31:22Z</dcterms:modified>
</cp:coreProperties>
</file>